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5" d="100"/>
          <a:sy n="55" d="100"/>
        </p:scale>
        <p:origin x="-84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a-IR"/>
  <c:chart>
    <c:plotArea>
      <c:layout>
        <c:manualLayout>
          <c:layoutTarget val="inner"/>
          <c:xMode val="edge"/>
          <c:yMode val="edge"/>
          <c:x val="0.10443914041994752"/>
          <c:y val="6.558587598425196E-2"/>
          <c:w val="0.73786827427821533"/>
          <c:h val="0.63526845472440951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عالی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زمان‌بندی و برنامه دوره</c:v>
                </c:pt>
                <c:pt idx="1">
                  <c:v>چگونگی اطلاع‌رسانی و پیگیری لازم</c:v>
                </c:pt>
                <c:pt idx="2">
                  <c:v>بسته آموزشی ارائه شده</c:v>
                </c:pt>
                <c:pt idx="3">
                  <c:v>حضور مرتب و نحوه برخورد مسئولین دوره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10</c:v>
                </c:pt>
                <c:pt idx="2">
                  <c:v>1</c:v>
                </c:pt>
                <c:pt idx="3">
                  <c:v>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خوب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زمان‌بندی و برنامه دوره</c:v>
                </c:pt>
                <c:pt idx="1">
                  <c:v>چگونگی اطلاع‌رسانی و پیگیری لازم</c:v>
                </c:pt>
                <c:pt idx="2">
                  <c:v>بسته آموزشی ارائه شده</c:v>
                </c:pt>
                <c:pt idx="3">
                  <c:v>حضور مرتب و نحوه برخورد مسئولین دوره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11</c:v>
                </c:pt>
                <c:pt idx="1">
                  <c:v>3</c:v>
                </c:pt>
                <c:pt idx="2">
                  <c:v>6</c:v>
                </c:pt>
                <c:pt idx="3">
                  <c:v>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متوسط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زمان‌بندی و برنامه دوره</c:v>
                </c:pt>
                <c:pt idx="1">
                  <c:v>چگونگی اطلاع‌رسانی و پیگیری لازم</c:v>
                </c:pt>
                <c:pt idx="2">
                  <c:v>بسته آموزشی ارائه شده</c:v>
                </c:pt>
                <c:pt idx="3">
                  <c:v>حضور مرتب و نحوه برخورد مسئولین دوره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9</c:v>
                </c:pt>
                <c:pt idx="3">
                  <c:v>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ضعیف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زمان‌بندی و برنامه دوره</c:v>
                </c:pt>
                <c:pt idx="1">
                  <c:v>چگونگی اطلاع‌رسانی و پیگیری لازم</c:v>
                </c:pt>
                <c:pt idx="2">
                  <c:v>بسته آموزشی ارائه شده</c:v>
                </c:pt>
                <c:pt idx="3">
                  <c:v>حضور مرتب و نحوه برخورد مسئولین دوره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2</c:v>
                </c:pt>
              </c:numCache>
            </c:numRef>
          </c:val>
        </c:ser>
        <c:axId val="99823616"/>
        <c:axId val="99825536"/>
      </c:barChart>
      <c:catAx>
        <c:axId val="99823616"/>
        <c:scaling>
          <c:orientation val="minMax"/>
        </c:scaling>
        <c:axPos val="b"/>
        <c:tickLblPos val="nextTo"/>
        <c:crossAx val="99825536"/>
        <c:crosses val="autoZero"/>
        <c:auto val="1"/>
        <c:lblAlgn val="ctr"/>
        <c:lblOffset val="100"/>
      </c:catAx>
      <c:valAx>
        <c:axId val="99825536"/>
        <c:scaling>
          <c:orientation val="minMax"/>
        </c:scaling>
        <c:axPos val="l"/>
        <c:majorGridlines/>
        <c:numFmt formatCode="General" sourceLinked="1"/>
        <c:tickLblPos val="nextTo"/>
        <c:crossAx val="99823616"/>
        <c:crosses val="autoZero"/>
        <c:crossBetween val="between"/>
      </c:valAx>
      <c:spPr>
        <a:solidFill>
          <a:schemeClr val="accent3">
            <a:lumMod val="40000"/>
            <a:lumOff val="60000"/>
          </a:schemeClr>
        </a:solidFill>
      </c:spPr>
    </c:plotArea>
    <c:legend>
      <c:legendPos val="r"/>
      <c:layout>
        <c:manualLayout>
          <c:xMode val="edge"/>
          <c:yMode val="edge"/>
          <c:x val="0.87640518012618485"/>
          <c:y val="0.16537003082297499"/>
          <c:w val="0.1049063505614386"/>
          <c:h val="0.3906899606299214"/>
        </c:manualLayout>
      </c:layout>
      <c:spPr>
        <a:solidFill>
          <a:schemeClr val="accent3">
            <a:lumMod val="40000"/>
            <a:lumOff val="60000"/>
          </a:schemeClr>
        </a:solidFill>
      </c:spPr>
    </c:legend>
    <c:plotVisOnly val="1"/>
  </c:chart>
  <c:spPr>
    <a:solidFill>
      <a:schemeClr val="tx2">
        <a:lumMod val="40000"/>
        <a:lumOff val="60000"/>
      </a:schemeClr>
    </a:solidFill>
  </c:spPr>
  <c:txPr>
    <a:bodyPr/>
    <a:lstStyle/>
    <a:p>
      <a:pPr>
        <a:defRPr sz="1800"/>
      </a:pPr>
      <a:endParaRPr lang="fa-IR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CFE2-B8F3-4585-97AC-307A87D1FF36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42CCB-9B8E-4F54-A0C8-DEC7B36818E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CFE2-B8F3-4585-97AC-307A87D1FF36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42CCB-9B8E-4F54-A0C8-DEC7B36818E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CFE2-B8F3-4585-97AC-307A87D1FF36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42CCB-9B8E-4F54-A0C8-DEC7B36818E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CFE2-B8F3-4585-97AC-307A87D1FF36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42CCB-9B8E-4F54-A0C8-DEC7B36818E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CFE2-B8F3-4585-97AC-307A87D1FF36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42CCB-9B8E-4F54-A0C8-DEC7B36818E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CFE2-B8F3-4585-97AC-307A87D1FF36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42CCB-9B8E-4F54-A0C8-DEC7B36818E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CFE2-B8F3-4585-97AC-307A87D1FF36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42CCB-9B8E-4F54-A0C8-DEC7B36818E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CFE2-B8F3-4585-97AC-307A87D1FF36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42CCB-9B8E-4F54-A0C8-DEC7B36818E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CFE2-B8F3-4585-97AC-307A87D1FF36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42CCB-9B8E-4F54-A0C8-DEC7B36818E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CFE2-B8F3-4585-97AC-307A87D1FF36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42CCB-9B8E-4F54-A0C8-DEC7B36818E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CFE2-B8F3-4585-97AC-307A87D1FF36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42CCB-9B8E-4F54-A0C8-DEC7B36818E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FCFE2-B8F3-4585-97AC-307A87D1FF36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42CCB-9B8E-4F54-A0C8-DEC7B36818E4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7704" y="260648"/>
            <a:ext cx="5472608" cy="115212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4000" dirty="0" smtClean="0">
                <a:cs typeface="B Nazanin" pitchFamily="2" charset="-78"/>
              </a:rPr>
              <a:t>برگزارکنندگان دوره</a:t>
            </a:r>
            <a:endParaRPr lang="fa-IR" sz="4000" dirty="0"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700808"/>
            <a:ext cx="7920880" cy="4824536"/>
          </a:xfrm>
        </p:spPr>
        <p:txBody>
          <a:bodyPr/>
          <a:lstStyle/>
          <a:p>
            <a:r>
              <a:rPr lang="fa-IR" dirty="0" smtClean="0"/>
              <a:t>.</a:t>
            </a:r>
            <a:endParaRPr lang="fa-IR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539552" y="1700808"/>
          <a:ext cx="8208912" cy="5157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برگزارکنندگان دوره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برگزارکنندگان دوره</dc:title>
  <dc:creator>Ali</dc:creator>
  <cp:lastModifiedBy>Ali</cp:lastModifiedBy>
  <cp:revision>3</cp:revision>
  <dcterms:created xsi:type="dcterms:W3CDTF">2014-04-21T15:22:20Z</dcterms:created>
  <dcterms:modified xsi:type="dcterms:W3CDTF">2014-04-21T16:15:40Z</dcterms:modified>
</cp:coreProperties>
</file>